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77" r:id="rId4"/>
    <p:sldId id="279" r:id="rId5"/>
    <p:sldId id="259" r:id="rId6"/>
    <p:sldId id="260" r:id="rId7"/>
    <p:sldId id="267" r:id="rId8"/>
    <p:sldId id="266" r:id="rId9"/>
    <p:sldId id="261" r:id="rId10"/>
    <p:sldId id="262" r:id="rId11"/>
    <p:sldId id="278" r:id="rId12"/>
    <p:sldId id="263" r:id="rId13"/>
    <p:sldId id="264" r:id="rId14"/>
    <p:sldId id="265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904" autoAdjust="0"/>
  </p:normalViewPr>
  <p:slideViewPr>
    <p:cSldViewPr>
      <p:cViewPr varScale="1">
        <p:scale>
          <a:sx n="62" d="100"/>
          <a:sy n="62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9452B-E1B8-4916-A54F-0E7B431244FD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D5E5B6-289E-4642-873E-CBDD3BE09C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000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Parties are vehicles for politicians to get things done. </a:t>
            </a:r>
          </a:p>
          <a:p>
            <a:endParaRPr lang="en-US" dirty="0" smtClean="0"/>
          </a:p>
          <a:p>
            <a:r>
              <a:rPr lang="en-US" dirty="0" smtClean="0"/>
              <a:t>Jefferson in his</a:t>
            </a:r>
            <a:r>
              <a:rPr lang="en-US" baseline="0" dirty="0" smtClean="0"/>
              <a:t> inauguration said we are all federalists, we are all republicans.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Madison saw factions as the most serious threat to America. He figured they would break up as new issues came along. </a:t>
            </a:r>
          </a:p>
          <a:p>
            <a:endParaRPr lang="en-US" baseline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5E5B6-289E-4642-873E-CBDD3BE09C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740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Third parties are like bees, they rise up, sting, then they die out.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5E5B6-289E-4642-873E-CBDD3BE09C2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493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Hermon Cain</a:t>
            </a:r>
          </a:p>
          <a:p>
            <a:r>
              <a:rPr lang="en-US" dirty="0" smtClean="0"/>
              <a:t>Santorum</a:t>
            </a:r>
          </a:p>
          <a:p>
            <a:r>
              <a:rPr lang="en-US" dirty="0" smtClean="0"/>
              <a:t>Romney</a:t>
            </a:r>
          </a:p>
          <a:p>
            <a:r>
              <a:rPr lang="en-US" dirty="0" smtClean="0"/>
              <a:t>Gingrich</a:t>
            </a:r>
          </a:p>
          <a:p>
            <a:r>
              <a:rPr lang="en-US" dirty="0" smtClean="0"/>
              <a:t>Paul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5E5B6-289E-4642-873E-CBDD3BE09C2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55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Snickers has</a:t>
            </a:r>
            <a:r>
              <a:rPr lang="en-US" baseline="0" dirty="0" smtClean="0"/>
              <a:t> a plurality, but not a majority. </a:t>
            </a:r>
          </a:p>
          <a:p>
            <a:r>
              <a:rPr lang="en-US" baseline="0" dirty="0" smtClean="0"/>
              <a:t>If there were a runoff, the results could be different.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5E5B6-289E-4642-873E-CBDD3BE09C2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613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Skittles has a</a:t>
            </a:r>
            <a:r>
              <a:rPr lang="en-US" baseline="0" dirty="0" smtClean="0"/>
              <a:t> majority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5E5B6-289E-4642-873E-CBDD3BE09C2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161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elector</a:t>
            </a:r>
            <a:r>
              <a:rPr lang="en-US" baseline="0" dirty="0" smtClean="0"/>
              <a:t> has gone rogue and voted  they way they wanted before. </a:t>
            </a:r>
          </a:p>
          <a:p>
            <a:r>
              <a:rPr lang="en-US" baseline="0" dirty="0" smtClean="0"/>
              <a:t>The party will probably not hire her next year or give her good marks on a reference letter.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5E5B6-289E-4642-873E-CBDD3BE09C2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5346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what about the 9 million Obama voters. If they voted in Kansas their population is only 2,871,238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5E5B6-289E-4642-873E-CBDD3BE09C2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9029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form of Direct Democracy</a:t>
            </a:r>
          </a:p>
          <a:p>
            <a:endParaRPr lang="en-US" baseline="0" dirty="0" smtClean="0"/>
          </a:p>
          <a:p>
            <a:r>
              <a:rPr lang="en-US" baseline="0" dirty="0" smtClean="0"/>
              <a:t>Interest groups and corporations have really taken over this by hiring people to get the thousands of </a:t>
            </a:r>
            <a:r>
              <a:rPr lang="en-US" baseline="0" smtClean="0"/>
              <a:t>signatures required.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D5E5B6-289E-4642-873E-CBDD3BE09C2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469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B07-AD42-4246-9C33-96995E1D9B3E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6D3CC-A03D-4960-A861-9214DA55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53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B07-AD42-4246-9C33-96995E1D9B3E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6D3CC-A03D-4960-A861-9214DA55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297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B07-AD42-4246-9C33-96995E1D9B3E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6D3CC-A03D-4960-A861-9214DA55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345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3886200" cy="44196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AE71D-997F-480F-B75E-538D1B4E36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7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B07-AD42-4246-9C33-96995E1D9B3E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6D3CC-A03D-4960-A861-9214DA55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450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B07-AD42-4246-9C33-96995E1D9B3E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6D3CC-A03D-4960-A861-9214DA55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78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B07-AD42-4246-9C33-96995E1D9B3E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6D3CC-A03D-4960-A861-9214DA55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B07-AD42-4246-9C33-96995E1D9B3E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6D3CC-A03D-4960-A861-9214DA55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749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B07-AD42-4246-9C33-96995E1D9B3E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6D3CC-A03D-4960-A861-9214DA55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21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B07-AD42-4246-9C33-96995E1D9B3E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6D3CC-A03D-4960-A861-9214DA55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166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B07-AD42-4246-9C33-96995E1D9B3E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6D3CC-A03D-4960-A861-9214DA55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39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08B07-AD42-4246-9C33-96995E1D9B3E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6D3CC-A03D-4960-A861-9214DA55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473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08B07-AD42-4246-9C33-96995E1D9B3E}" type="datetimeFigureOut">
              <a:rPr lang="en-US" smtClean="0"/>
              <a:t>12/18/2012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6D3CC-A03D-4960-A861-9214DA55D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9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772400" cy="1470025"/>
          </a:xfrm>
        </p:spPr>
        <p:txBody>
          <a:bodyPr/>
          <a:lstStyle/>
          <a:p>
            <a:r>
              <a:rPr lang="en-US" dirty="0" smtClean="0"/>
              <a:t>Unit 3: Political Parties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514600"/>
            <a:ext cx="6400800" cy="1752600"/>
          </a:xfrm>
        </p:spPr>
        <p:txBody>
          <a:bodyPr/>
          <a:lstStyle/>
          <a:p>
            <a:r>
              <a:rPr lang="en-US" dirty="0" smtClean="0"/>
              <a:t>TSSBAT: Evaluate the influence of special interests on the political process.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5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Plurality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Largest number of votes received by any candidate. For example:</a:t>
            </a:r>
          </a:p>
          <a:p>
            <a:r>
              <a:rPr lang="en-US" dirty="0" smtClean="0"/>
              <a:t>Skittles = 5</a:t>
            </a:r>
          </a:p>
          <a:p>
            <a:r>
              <a:rPr lang="en-US" dirty="0" smtClean="0"/>
              <a:t>M&amp;M’s = 3</a:t>
            </a:r>
          </a:p>
          <a:p>
            <a:r>
              <a:rPr lang="en-US" dirty="0" smtClean="0"/>
              <a:t>Twix = 4</a:t>
            </a:r>
          </a:p>
          <a:p>
            <a:r>
              <a:rPr lang="en-US" dirty="0" smtClean="0"/>
              <a:t>Snickers = 7</a:t>
            </a:r>
          </a:p>
          <a:p>
            <a:r>
              <a:rPr lang="en-US" dirty="0" smtClean="0"/>
              <a:t>Suckers = 4</a:t>
            </a:r>
          </a:p>
        </p:txBody>
      </p:sp>
    </p:spTree>
    <p:extLst>
      <p:ext uri="{BB962C8B-B14F-4D97-AF65-F5344CB8AC3E}">
        <p14:creationId xmlns:p14="http://schemas.microsoft.com/office/powerpoint/2010/main" val="427333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Majority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than half of a voting sample. </a:t>
            </a:r>
          </a:p>
          <a:p>
            <a:endParaRPr lang="en-US" dirty="0"/>
          </a:p>
          <a:p>
            <a:r>
              <a:rPr lang="en-US" dirty="0" smtClean="0"/>
              <a:t>Skittles </a:t>
            </a:r>
            <a:r>
              <a:rPr lang="en-US" dirty="0"/>
              <a:t>= </a:t>
            </a:r>
            <a:r>
              <a:rPr lang="en-US" dirty="0" smtClean="0"/>
              <a:t>25</a:t>
            </a:r>
            <a:endParaRPr lang="en-US" dirty="0"/>
          </a:p>
          <a:p>
            <a:r>
              <a:rPr lang="en-US" dirty="0"/>
              <a:t>M&amp;M’s = 3</a:t>
            </a:r>
          </a:p>
          <a:p>
            <a:r>
              <a:rPr lang="en-US" dirty="0"/>
              <a:t>Twix = 4</a:t>
            </a:r>
          </a:p>
          <a:p>
            <a:r>
              <a:rPr lang="en-US" dirty="0"/>
              <a:t>Snickers = 7</a:t>
            </a:r>
          </a:p>
          <a:p>
            <a:r>
              <a:rPr lang="en-US" dirty="0"/>
              <a:t>Suckers = 4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8297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Electoral College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86200" cy="4525963"/>
          </a:xfrm>
        </p:spPr>
        <p:txBody>
          <a:bodyPr/>
          <a:lstStyle/>
          <a:p>
            <a:r>
              <a:rPr lang="en-US" dirty="0" smtClean="0"/>
              <a:t>Group of </a:t>
            </a:r>
            <a:r>
              <a:rPr lang="en-US" b="1" u="sng" dirty="0" smtClean="0"/>
              <a:t>electors</a:t>
            </a:r>
            <a:r>
              <a:rPr lang="en-US" dirty="0" smtClean="0"/>
              <a:t> that chooses the President. </a:t>
            </a:r>
          </a:p>
          <a:p>
            <a:r>
              <a:rPr lang="en-US" dirty="0" smtClean="0"/>
              <a:t>Senators + House members = the # of electors each state gets. </a:t>
            </a:r>
            <a:endParaRPr lang="en-US" dirty="0"/>
          </a:p>
        </p:txBody>
      </p:sp>
      <p:pic>
        <p:nvPicPr>
          <p:cNvPr id="1026" name="Picture 2" descr="http://t3.gstatic.com/images?q=tbn:ANd9GcQlnr-qcLb0vC6xY0o6i8vLVpxrWeda8a77OO0VFdMCXAvPgtWy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981200"/>
            <a:ext cx="4482527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33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2" name="Picture 4" descr="http://sarahpalininformation.files.wordpress.com/2010/12/final2b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152400"/>
            <a:ext cx="9174480" cy="654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33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Winner Take All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 population = 19,057,542</a:t>
            </a:r>
          </a:p>
          <a:p>
            <a:endParaRPr lang="en-US" dirty="0"/>
          </a:p>
          <a:p>
            <a:r>
              <a:rPr lang="en-US" dirty="0" smtClean="0"/>
              <a:t>What if 9 million vote Obama, and 10 million vote Romney, All 29 electoral votes would go to Romney</a:t>
            </a:r>
          </a:p>
          <a:p>
            <a:endParaRPr lang="en-US" dirty="0"/>
          </a:p>
          <a:p>
            <a:r>
              <a:rPr lang="en-US" dirty="0" smtClean="0"/>
              <a:t>So that means 9 million votes don’t really count!?!?!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33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Initiative aka Proposition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People gather enough signatures to put an issue on the ballot. </a:t>
            </a:r>
          </a:p>
          <a:p>
            <a:r>
              <a:rPr lang="en-US" dirty="0" smtClean="0"/>
              <a:t>Ex. Vote Yes on Proposition #12</a:t>
            </a:r>
          </a:p>
          <a:p>
            <a:r>
              <a:rPr lang="en-US" dirty="0" smtClean="0"/>
              <a:t>This is a form of Direct Democracy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446582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33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3048000"/>
          </a:xfrm>
        </p:spPr>
        <p:txBody>
          <a:bodyPr>
            <a:normAutofit/>
          </a:bodyPr>
          <a:lstStyle/>
          <a:p>
            <a:r>
              <a:rPr lang="en-US" dirty="0" smtClean="0"/>
              <a:t>Un-electing someone from office. </a:t>
            </a:r>
          </a:p>
          <a:p>
            <a:r>
              <a:rPr lang="en-US" dirty="0" smtClean="0"/>
              <a:t>Enough people vote for a reelection.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" y="4038600"/>
            <a:ext cx="2362200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412229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878705"/>
            <a:ext cx="1828800" cy="1933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878705"/>
            <a:ext cx="25527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33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Poll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A scientific poll = For example, make sure you ask an equal amount of women.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828800"/>
            <a:ext cx="458032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33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Party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organization that seeks to achieve political power by electing members to public office so that their political philosophies can be reflected in public policies.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9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Anti-Federalists vs. Federalists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sz="half" idx="1"/>
          </p:nvPr>
        </p:nvSpPr>
        <p:spPr>
          <a:xfrm>
            <a:off x="4953000" y="1371600"/>
            <a:ext cx="3886200" cy="49530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Federalists:</a:t>
            </a:r>
          </a:p>
          <a:p>
            <a:pPr eaLnBrk="1" hangingPunct="1">
              <a:buFont typeface="Arial" pitchFamily="34" charset="0"/>
              <a:buNone/>
            </a:pPr>
            <a:r>
              <a:rPr lang="en-US" dirty="0" smtClean="0"/>
              <a:t>Hamiltonians</a:t>
            </a:r>
          </a:p>
          <a:p>
            <a:r>
              <a:rPr lang="en-US" dirty="0" smtClean="0"/>
              <a:t>Supported the new constitution. </a:t>
            </a:r>
          </a:p>
          <a:p>
            <a:pPr eaLnBrk="1" hangingPunct="1">
              <a:buFont typeface="Arial" pitchFamily="34" charset="0"/>
              <a:buNone/>
            </a:pPr>
            <a:endParaRPr lang="en-US" dirty="0" smtClean="0"/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228600" y="1379538"/>
            <a:ext cx="4343400" cy="28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3200" dirty="0"/>
              <a:t>Anti-Federalists</a:t>
            </a:r>
          </a:p>
          <a:p>
            <a:pPr eaLnBrk="1" hangingPunct="1"/>
            <a:endParaRPr lang="en-US" sz="3200" dirty="0"/>
          </a:p>
          <a:p>
            <a:pPr eaLnBrk="1" hangingPunct="1"/>
            <a:r>
              <a:rPr lang="en-US" sz="3200" dirty="0"/>
              <a:t>The Anti-Federalists </a:t>
            </a:r>
            <a:r>
              <a:rPr lang="en-US" sz="3200" b="1" dirty="0"/>
              <a:t>did not want to ratify the Constitution</a:t>
            </a:r>
            <a:r>
              <a:rPr lang="en-US" sz="3200" dirty="0"/>
              <a:t>. </a:t>
            </a:r>
            <a:r>
              <a:rPr lang="en-US" sz="2000" dirty="0"/>
              <a:t/>
            </a:r>
            <a:br>
              <a:rPr lang="en-US" sz="20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58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800600" y="1600200"/>
            <a:ext cx="3886200" cy="4419600"/>
          </a:xfrm>
        </p:spPr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22600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8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 party system:</a:t>
            </a:r>
            <a:br>
              <a:rPr lang="en-US" dirty="0" smtClean="0"/>
            </a:br>
            <a:r>
              <a:rPr lang="en-US" dirty="0" smtClean="0"/>
              <a:t>Democrats vs. Republicans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581400"/>
            <a:ext cx="3505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Democrats Favor:</a:t>
            </a:r>
          </a:p>
          <a:p>
            <a:pPr marL="0" indent="0">
              <a:buNone/>
            </a:pPr>
            <a:r>
              <a:rPr lang="en-US" dirty="0" smtClean="0"/>
              <a:t>Higher tax</a:t>
            </a:r>
          </a:p>
          <a:p>
            <a:pPr marL="0" indent="0">
              <a:buNone/>
            </a:pPr>
            <a:r>
              <a:rPr lang="en-US" dirty="0"/>
              <a:t>M</a:t>
            </a:r>
            <a:r>
              <a:rPr lang="en-US" dirty="0" smtClean="0"/>
              <a:t>ore government</a:t>
            </a:r>
          </a:p>
          <a:p>
            <a:pPr marL="0" indent="0">
              <a:buNone/>
            </a:pPr>
            <a:r>
              <a:rPr lang="en-US" dirty="0" smtClean="0"/>
              <a:t>Liberal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128260" y="3581400"/>
            <a:ext cx="3733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Republicans Favor:</a:t>
            </a:r>
          </a:p>
          <a:p>
            <a:pPr marL="0" indent="0">
              <a:buNone/>
            </a:pPr>
            <a:r>
              <a:rPr lang="en-US" dirty="0" smtClean="0"/>
              <a:t>Lower tax</a:t>
            </a:r>
          </a:p>
          <a:p>
            <a:pPr marL="0" indent="0">
              <a:buNone/>
            </a:pPr>
            <a:r>
              <a:rPr lang="en-US" dirty="0" smtClean="0"/>
              <a:t>Less government</a:t>
            </a:r>
          </a:p>
          <a:p>
            <a:pPr marL="0" indent="0">
              <a:buNone/>
            </a:pPr>
            <a:r>
              <a:rPr lang="en-US" dirty="0" smtClean="0"/>
              <a:t>Conservative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95400"/>
            <a:ext cx="226695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160" y="1531620"/>
            <a:ext cx="228600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267200" y="1752600"/>
            <a:ext cx="0" cy="480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33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Parties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136" y="1790700"/>
            <a:ext cx="5899624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152400"/>
            <a:ext cx="3276600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" y="3622385"/>
            <a:ext cx="2220754" cy="3235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33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Primary 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52800" cy="4525963"/>
          </a:xfrm>
        </p:spPr>
        <p:txBody>
          <a:bodyPr/>
          <a:lstStyle/>
          <a:p>
            <a:r>
              <a:rPr lang="en-US" dirty="0" smtClean="0"/>
              <a:t>Each party chooses it’s person to run.</a:t>
            </a:r>
          </a:p>
          <a:p>
            <a:r>
              <a:rPr lang="en-US" dirty="0" smtClean="0"/>
              <a:t>They narrow it down to just one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382" y="1828800"/>
            <a:ext cx="5211618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8201"/>
            <a:ext cx="3274934" cy="217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33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Incumbent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r>
              <a:rPr lang="en-US" dirty="0" smtClean="0"/>
              <a:t>The person who already has the office that they’re running for.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240" y="1676400"/>
            <a:ext cx="3032760" cy="411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333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Primary vs. Closed Primary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Should you have to pick a party in order to vote?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Spoiler effect</a:t>
            </a:r>
          </a:p>
        </p:txBody>
      </p:sp>
    </p:spTree>
    <p:extLst>
      <p:ext uri="{BB962C8B-B14F-4D97-AF65-F5344CB8AC3E}">
        <p14:creationId xmlns:p14="http://schemas.microsoft.com/office/powerpoint/2010/main" val="4273337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1401</TotalTime>
  <Words>500</Words>
  <Application>Microsoft Office PowerPoint</Application>
  <PresentationFormat>On-screen Show (4:3)</PresentationFormat>
  <Paragraphs>93</Paragraphs>
  <Slides>17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Unit 3: Political Parties</vt:lpstr>
      <vt:lpstr>Political Party</vt:lpstr>
      <vt:lpstr>Anti-Federalists vs. Federalists</vt:lpstr>
      <vt:lpstr>PowerPoint Presentation</vt:lpstr>
      <vt:lpstr>2 party system: Democrats vs. Republicans</vt:lpstr>
      <vt:lpstr>Third Parties</vt:lpstr>
      <vt:lpstr>Primary Election</vt:lpstr>
      <vt:lpstr>Incumbent</vt:lpstr>
      <vt:lpstr>Open Primary vs. Closed Primary</vt:lpstr>
      <vt:lpstr>Plurality</vt:lpstr>
      <vt:lpstr>Majority</vt:lpstr>
      <vt:lpstr>Electoral College</vt:lpstr>
      <vt:lpstr>PowerPoint Presentation</vt:lpstr>
      <vt:lpstr>Winner Take All System</vt:lpstr>
      <vt:lpstr>Initiative aka Proposition</vt:lpstr>
      <vt:lpstr>Recall</vt:lpstr>
      <vt:lpstr>Exit Poll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3: Political Parties</dc:title>
  <dc:creator>its</dc:creator>
  <cp:lastModifiedBy>its</cp:lastModifiedBy>
  <cp:revision>33</cp:revision>
  <dcterms:created xsi:type="dcterms:W3CDTF">2012-10-02T19:43:23Z</dcterms:created>
  <dcterms:modified xsi:type="dcterms:W3CDTF">2012-12-18T20:44:36Z</dcterms:modified>
</cp:coreProperties>
</file>